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8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BF92-C3A4-6B44-9C7F-27D4173AD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1DFD9-C3E3-114A-9E4C-EE9AB9F89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B7CE9-0426-9C4C-96F2-D6F79516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B454-19B0-5747-A552-A13FD87F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5E2E8-1D60-754A-8D98-2707869D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6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14FE-C503-F940-A6BE-B33384B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BFFAD-F024-1149-9ABD-266C402A6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84DD5-0338-6744-89BD-9034AAD9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45BA9-E658-0B47-95CD-64896723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A29C8-EADB-0040-A96D-E2C0F242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6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EC6F4-09CC-E243-A1CE-9959821D25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FD51B-39A8-9041-9894-BDC5AD6A8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50034-375B-944D-9A9E-5ED27F258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4BCBB-BD7A-FF49-AE75-109D2223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209EE-118A-694E-90C1-793EEF99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6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23C2-9AC5-0E49-84D1-95B1892F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3E4A7-32A4-044C-BFEA-522A7A9C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A148-8E68-EC44-90DB-FE96C0368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59A7-E373-2541-8714-3CB6584F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17135-20F3-F141-8C97-64989AC5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5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E4BC1-DD86-D54D-8F33-701E3FB3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F4DA0-97F0-774A-80A1-2934A53F8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62999-72C0-6842-A53F-EF5CFED2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4C8FD-11A2-3F44-8CA9-CE70FB938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8AADC-88F9-2742-8DBE-77E07C7F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4B8D-B5A1-8946-9E25-457372E2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109C0-0C39-1E4C-8165-577A142D4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5FA94-6622-7C4E-A9EE-AD8B4B37C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9270E-BDAF-6842-AC27-7D13E7E9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87261-AE6D-884F-8894-CFDEB4C5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ADA0C-A00B-424F-B5F7-A6AFA4D3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6956-D78B-184F-8200-11D215E34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41423-3631-7A48-8DE0-6CDD8F76D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01CB8-DB37-864A-B49C-77D8A1093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73500-4DFB-AE4B-BDAF-C04E188E8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C1711-F591-F445-8D7B-6A05C40C5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E7D0C-BB5E-FC40-BDC6-0C4CCB5B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08C1C-B842-BA46-A882-C66A6471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D33B6-6FA6-8640-964B-2A5BF57E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0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8191-1D10-5F40-98F7-9056888D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7E3D6-0222-5F42-B288-48BDC2061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E894A-37A4-F444-9FCE-5AB64F02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615AD-554F-674D-9336-B70F3DB5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79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6EC19-904A-014B-B83E-A2E3B90B0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97500-6DAD-094F-9FE8-D56C92A7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39E22-4F0D-1D46-9B14-9FC80917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8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801D-8D71-0B47-8318-51502A326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7F4D1-7B83-2344-85BC-B80D1B525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51BA7-E275-0E49-AF9F-3CB287EB2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7F6B9-1075-9E49-B341-A72EB5BA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1EDAA-3D1B-AD42-B69B-403589ABB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0169E-E2F4-BD4F-9FE0-8A631536D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8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480F-87E6-AC42-A679-0280F102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01F660-5110-5047-8E1A-4699AC379B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5F46BC-FFAB-8B48-9439-6CCFFB22C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EC68A-3B3E-E84D-937D-2877D57C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28BF9-8010-6A47-97ED-5EA14853D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1AA34-326D-B747-AF52-CC3A262F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58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DD6DA-0954-4748-9BB9-9C5BA340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57949-EA58-814F-B19B-4AB974B28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C284C-BDEE-8E43-A960-8C8F42EFE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2756A-4A9A-7444-99B7-189B94F25860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F604E-8114-9548-B916-572E0649A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BA2F9-AFFC-0E4C-8FAB-6ECDB0ADB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4AB73-976A-194E-A44A-E9D7B3D82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6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CEA6-A971-4B41-9804-132D91B89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4B60B-99B6-F141-959B-35C148963A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0A768-0C8A-F14D-8B8A-00E26D698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08F16-2436-214A-ACBC-77EDFAEDBAD3}"/>
              </a:ext>
            </a:extLst>
          </p:cNvPr>
          <p:cNvSpPr txBox="1"/>
          <p:nvPr/>
        </p:nvSpPr>
        <p:spPr>
          <a:xfrm>
            <a:off x="3962399" y="3802231"/>
            <a:ext cx="368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282A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42116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5E43-C530-F349-9690-FCD81C9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CEF81-F256-A64E-8E81-2C3ADF607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14901-FA15-7843-8E01-273A14CE00E5}"/>
              </a:ext>
            </a:extLst>
          </p:cNvPr>
          <p:cNvSpPr txBox="1"/>
          <p:nvPr/>
        </p:nvSpPr>
        <p:spPr>
          <a:xfrm>
            <a:off x="323877" y="1931151"/>
            <a:ext cx="585833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ARTICLE PAGE:</a:t>
            </a:r>
          </a:p>
          <a:p>
            <a:pPr marL="857250" indent="-857250">
              <a:buFont typeface="Wingdings" pitchFamily="2" charset="2"/>
              <a:buChar char="ü"/>
            </a:pPr>
            <a:r>
              <a:rPr lang="en-US" sz="6600" dirty="0"/>
              <a:t>Share Buttons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78FFC-9A30-DC41-91F7-24AC00A6F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23" y="2100624"/>
            <a:ext cx="43561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52030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EC26-566A-3942-A1EC-529748E8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76A76-0AFD-2944-96DB-C91D17350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1415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71C843-88A1-0D41-BB64-EBD034012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28" y="1690687"/>
            <a:ext cx="4489778" cy="2950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1E1188-1900-AD40-B15A-C1CC7DF6032F}"/>
              </a:ext>
            </a:extLst>
          </p:cNvPr>
          <p:cNvSpPr txBox="1"/>
          <p:nvPr/>
        </p:nvSpPr>
        <p:spPr>
          <a:xfrm>
            <a:off x="6567055" y="2078182"/>
            <a:ext cx="27967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INSPIRATION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3600" dirty="0">
                <a:solidFill>
                  <a:schemeClr val="bg1"/>
                </a:solidFill>
              </a:rPr>
              <a:t>MEDIA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Tarmac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Konbini</a:t>
            </a:r>
            <a:endParaRPr lang="en-US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Trax</a:t>
            </a:r>
            <a:endParaRPr lang="en-US" sz="3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2451519973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E157-3681-4140-8907-5C0C4934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7C6F6-DBD7-E543-BED2-F7223661D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03008-06B3-D046-AAD5-0CC661DF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932" y="2479963"/>
            <a:ext cx="5082850" cy="2379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78AEE-4443-BA46-AD06-34B1DCC8C73C}"/>
              </a:ext>
            </a:extLst>
          </p:cNvPr>
          <p:cNvSpPr txBox="1"/>
          <p:nvPr/>
        </p:nvSpPr>
        <p:spPr>
          <a:xfrm>
            <a:off x="6674522" y="2828834"/>
            <a:ext cx="37947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MAIN PAGE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88782263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5E43-C530-F349-9690-FCD81C9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CEF81-F256-A64E-8E81-2C3ADF607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14901-FA15-7843-8E01-273A14CE00E5}"/>
              </a:ext>
            </a:extLst>
          </p:cNvPr>
          <p:cNvSpPr txBox="1"/>
          <p:nvPr/>
        </p:nvSpPr>
        <p:spPr>
          <a:xfrm>
            <a:off x="1482436" y="1967345"/>
            <a:ext cx="36594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Main Page:</a:t>
            </a:r>
          </a:p>
          <a:p>
            <a:pPr marL="857250" indent="-857250">
              <a:buFont typeface="Wingdings" pitchFamily="2" charset="2"/>
              <a:buChar char="ü"/>
            </a:pPr>
            <a:r>
              <a:rPr lang="en-US" sz="6000" dirty="0" err="1"/>
              <a:t>Nav</a:t>
            </a:r>
            <a:r>
              <a:rPr lang="en-US" sz="6000" dirty="0"/>
              <a:t> Bar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DC73F-A4D8-574C-8EBF-9C2C01A6B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64" y="1757909"/>
            <a:ext cx="4473478" cy="286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7364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EC26-566A-3942-A1EC-529748E8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76A76-0AFD-2944-96DB-C91D17350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14151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5C8B2C-BBD5-0148-BA07-AF1758F7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45" y="1782622"/>
            <a:ext cx="4473478" cy="2863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648C6-205E-0C43-A277-04EACC425FD0}"/>
              </a:ext>
            </a:extLst>
          </p:cNvPr>
          <p:cNvSpPr txBox="1"/>
          <p:nvPr/>
        </p:nvSpPr>
        <p:spPr>
          <a:xfrm>
            <a:off x="5653191" y="2291051"/>
            <a:ext cx="609359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MAIN PAGE:</a:t>
            </a:r>
          </a:p>
          <a:p>
            <a:pPr marL="857250" indent="-857250" algn="ctr">
              <a:buFont typeface="Wingdings" pitchFamily="2" charset="2"/>
              <a:buChar char="ü"/>
            </a:pPr>
            <a:r>
              <a:rPr lang="en-US" sz="5400" dirty="0">
                <a:solidFill>
                  <a:schemeClr val="bg1"/>
                </a:solidFill>
              </a:rPr>
              <a:t>Header &amp; parallax</a:t>
            </a:r>
          </a:p>
        </p:txBody>
      </p:sp>
    </p:spTree>
    <p:extLst>
      <p:ext uri="{BB962C8B-B14F-4D97-AF65-F5344CB8AC3E}">
        <p14:creationId xmlns:p14="http://schemas.microsoft.com/office/powerpoint/2010/main" val="3719908699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E157-3681-4140-8907-5C0C4934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7C6F6-DBD7-E543-BED2-F7223661D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78AEE-4443-BA46-AD06-34B1DCC8C73C}"/>
              </a:ext>
            </a:extLst>
          </p:cNvPr>
          <p:cNvSpPr txBox="1"/>
          <p:nvPr/>
        </p:nvSpPr>
        <p:spPr>
          <a:xfrm>
            <a:off x="6390317" y="2618769"/>
            <a:ext cx="47839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MAIN PAGE:</a:t>
            </a:r>
          </a:p>
          <a:p>
            <a:pPr marL="857250" indent="-857250">
              <a:buFont typeface="Wingdings" pitchFamily="2" charset="2"/>
              <a:buChar char="ü"/>
            </a:pPr>
            <a:r>
              <a:rPr lang="en-US" sz="6000" dirty="0"/>
              <a:t>Grid System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C7956-37E2-A548-B832-7080E098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87" y="2498984"/>
            <a:ext cx="5061510" cy="238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9769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5E43-C530-F349-9690-FCD81C9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CEF81-F256-A64E-8E81-2C3ADF607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9C635-041B-FB44-8129-841012CC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088" y="1758156"/>
            <a:ext cx="4462275" cy="2855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14901-FA15-7843-8E01-273A14CE00E5}"/>
              </a:ext>
            </a:extLst>
          </p:cNvPr>
          <p:cNvSpPr txBox="1"/>
          <p:nvPr/>
        </p:nvSpPr>
        <p:spPr>
          <a:xfrm>
            <a:off x="654384" y="1918794"/>
            <a:ext cx="51973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ARTICLE PAGE:</a:t>
            </a:r>
          </a:p>
          <a:p>
            <a:pPr marL="857250" indent="-857250">
              <a:buFont typeface="Wingdings" pitchFamily="2" charset="2"/>
              <a:buChar char="ü"/>
            </a:pPr>
            <a:r>
              <a:rPr lang="en-US" sz="660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793182798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EC26-566A-3942-A1EC-529748E8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76A76-0AFD-2944-96DB-C91D17350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14151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648C6-205E-0C43-A277-04EACC425FD0}"/>
              </a:ext>
            </a:extLst>
          </p:cNvPr>
          <p:cNvSpPr txBox="1"/>
          <p:nvPr/>
        </p:nvSpPr>
        <p:spPr>
          <a:xfrm>
            <a:off x="5696465" y="2244885"/>
            <a:ext cx="63920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ARTICLE:</a:t>
            </a:r>
          </a:p>
          <a:p>
            <a:pPr marL="857250" indent="-857250" algn="ctr">
              <a:buFont typeface="Wingdings" pitchFamily="2" charset="2"/>
              <a:buChar char="ü"/>
            </a:pPr>
            <a:r>
              <a:rPr lang="en-US" sz="6000" dirty="0">
                <a:solidFill>
                  <a:schemeClr val="bg1"/>
                </a:solidFill>
              </a:rPr>
              <a:t>Content oriented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E206FB-0937-3148-B8AC-66CA65AD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33" y="1782290"/>
            <a:ext cx="4487562" cy="28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93605"/>
      </p:ext>
    </p:extLst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E157-3681-4140-8907-5C0C4934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7C6F6-DBD7-E543-BED2-F7223661D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78AEE-4443-BA46-AD06-34B1DCC8C73C}"/>
              </a:ext>
            </a:extLst>
          </p:cNvPr>
          <p:cNvSpPr txBox="1"/>
          <p:nvPr/>
        </p:nvSpPr>
        <p:spPr>
          <a:xfrm>
            <a:off x="6499653" y="2662825"/>
            <a:ext cx="42778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ARTICLE:</a:t>
            </a:r>
          </a:p>
          <a:p>
            <a:pPr marL="857250" indent="-857250" algn="ctr">
              <a:buFont typeface="Wingdings" pitchFamily="2" charset="2"/>
              <a:buChar char="ü"/>
            </a:pPr>
            <a:r>
              <a:rPr lang="en-US" sz="4800" dirty="0"/>
              <a:t>Infinite scroll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E4340-A7DB-5847-919A-FD7E0F7D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88" y="2481219"/>
            <a:ext cx="5093965" cy="2399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278A7-919D-7840-BEA1-54AEF8F65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5440" y="2791897"/>
            <a:ext cx="2694459" cy="17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7379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43</Words>
  <Application>Microsoft Macintosh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2020-10-08T08:49:26Z</dcterms:created>
  <dcterms:modified xsi:type="dcterms:W3CDTF">2020-10-09T08:22:04Z</dcterms:modified>
</cp:coreProperties>
</file>